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004500" cy="46805850"/>
  <p:notesSz cx="6858000" cy="9144000"/>
  <p:defaultTextStyle>
    <a:defPPr>
      <a:defRPr lang="it-IT"/>
    </a:defPPr>
    <a:lvl1pPr marL="0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1pPr>
    <a:lvl2pPr marL="1963613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2pPr>
    <a:lvl3pPr marL="3927228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3pPr>
    <a:lvl4pPr marL="5890841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4pPr>
    <a:lvl5pPr marL="7854453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5pPr>
    <a:lvl6pPr marL="9818069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6pPr>
    <a:lvl7pPr marL="11781681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7pPr>
    <a:lvl8pPr marL="13745294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8pPr>
    <a:lvl9pPr marL="15708908" algn="l" defTabSz="3927228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20" d="100"/>
          <a:sy n="20" d="100"/>
        </p:scale>
        <p:origin x="-1152" y="-24"/>
      </p:cViewPr>
      <p:guideLst>
        <p:guide orient="horz" pos="14743"/>
        <p:guide pos="11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700342" y="14540157"/>
            <a:ext cx="30603824" cy="1003292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400678" y="26523317"/>
            <a:ext cx="25203149" cy="119614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3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27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90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54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18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81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45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0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1670212" y="3933002"/>
            <a:ext cx="19139893" cy="8387131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250540" y="3933002"/>
            <a:ext cx="56819603" cy="8387131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44110" y="30077097"/>
            <a:ext cx="30603824" cy="9296166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844110" y="19838323"/>
            <a:ext cx="30603824" cy="10238778"/>
          </a:xfrm>
        </p:spPr>
        <p:txBody>
          <a:bodyPr anchor="b"/>
          <a:lstStyle>
            <a:lvl1pPr marL="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1pPr>
            <a:lvl2pPr marL="196361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3927228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8908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85445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8180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78168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74529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708908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250535" y="22937036"/>
            <a:ext cx="37979748" cy="64867271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830355" y="22937036"/>
            <a:ext cx="37979748" cy="64867271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00227" y="1874409"/>
            <a:ext cx="32404051" cy="780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800228" y="10477149"/>
            <a:ext cx="15908240" cy="436637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3613" indent="0">
              <a:buNone/>
              <a:defRPr sz="8500" b="1"/>
            </a:lvl2pPr>
            <a:lvl3pPr marL="3927228" indent="0">
              <a:buNone/>
              <a:defRPr sz="7900" b="1"/>
            </a:lvl3pPr>
            <a:lvl4pPr marL="5890841" indent="0">
              <a:buNone/>
              <a:defRPr sz="6900" b="1"/>
            </a:lvl4pPr>
            <a:lvl5pPr marL="7854453" indent="0">
              <a:buNone/>
              <a:defRPr sz="6900" b="1"/>
            </a:lvl5pPr>
            <a:lvl6pPr marL="9818069" indent="0">
              <a:buNone/>
              <a:defRPr sz="6900" b="1"/>
            </a:lvl6pPr>
            <a:lvl7pPr marL="11781681" indent="0">
              <a:buNone/>
              <a:defRPr sz="6900" b="1"/>
            </a:lvl7pPr>
            <a:lvl8pPr marL="13745294" indent="0">
              <a:buNone/>
              <a:defRPr sz="6900" b="1"/>
            </a:lvl8pPr>
            <a:lvl9pPr marL="15708908" indent="0">
              <a:buNone/>
              <a:defRPr sz="69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800228" y="14843523"/>
            <a:ext cx="15908240" cy="26967542"/>
          </a:xfrm>
        </p:spPr>
        <p:txBody>
          <a:bodyPr/>
          <a:lstStyle>
            <a:lvl1pPr>
              <a:defRPr sz="10300"/>
            </a:lvl1pPr>
            <a:lvl2pPr>
              <a:defRPr sz="8500"/>
            </a:lvl2pPr>
            <a:lvl3pPr>
              <a:defRPr sz="79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8289794" y="10477149"/>
            <a:ext cx="15914488" cy="436637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3613" indent="0">
              <a:buNone/>
              <a:defRPr sz="8500" b="1"/>
            </a:lvl2pPr>
            <a:lvl3pPr marL="3927228" indent="0">
              <a:buNone/>
              <a:defRPr sz="7900" b="1"/>
            </a:lvl3pPr>
            <a:lvl4pPr marL="5890841" indent="0">
              <a:buNone/>
              <a:defRPr sz="6900" b="1"/>
            </a:lvl4pPr>
            <a:lvl5pPr marL="7854453" indent="0">
              <a:buNone/>
              <a:defRPr sz="6900" b="1"/>
            </a:lvl5pPr>
            <a:lvl6pPr marL="9818069" indent="0">
              <a:buNone/>
              <a:defRPr sz="6900" b="1"/>
            </a:lvl6pPr>
            <a:lvl7pPr marL="11781681" indent="0">
              <a:buNone/>
              <a:defRPr sz="6900" b="1"/>
            </a:lvl7pPr>
            <a:lvl8pPr marL="13745294" indent="0">
              <a:buNone/>
              <a:defRPr sz="6900" b="1"/>
            </a:lvl8pPr>
            <a:lvl9pPr marL="15708908" indent="0">
              <a:buNone/>
              <a:defRPr sz="69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8289794" y="14843523"/>
            <a:ext cx="15914488" cy="26967542"/>
          </a:xfrm>
        </p:spPr>
        <p:txBody>
          <a:bodyPr/>
          <a:lstStyle>
            <a:lvl1pPr>
              <a:defRPr sz="10300"/>
            </a:lvl1pPr>
            <a:lvl2pPr>
              <a:defRPr sz="8500"/>
            </a:lvl2pPr>
            <a:lvl3pPr>
              <a:defRPr sz="79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00230" y="1863571"/>
            <a:ext cx="11845234" cy="7930993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76761" y="1863574"/>
            <a:ext cx="20127516" cy="39947497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00230" y="9794560"/>
            <a:ext cx="11845234" cy="32016504"/>
          </a:xfrm>
        </p:spPr>
        <p:txBody>
          <a:bodyPr/>
          <a:lstStyle>
            <a:lvl1pPr marL="0" indent="0">
              <a:buNone/>
              <a:defRPr sz="6100"/>
            </a:lvl1pPr>
            <a:lvl2pPr marL="1963613" indent="0">
              <a:buNone/>
              <a:defRPr sz="5100"/>
            </a:lvl2pPr>
            <a:lvl3pPr marL="3927228" indent="0">
              <a:buNone/>
              <a:defRPr sz="4300"/>
            </a:lvl3pPr>
            <a:lvl4pPr marL="5890841" indent="0">
              <a:buNone/>
              <a:defRPr sz="3800"/>
            </a:lvl4pPr>
            <a:lvl5pPr marL="7854453" indent="0">
              <a:buNone/>
              <a:defRPr sz="3800"/>
            </a:lvl5pPr>
            <a:lvl6pPr marL="9818069" indent="0">
              <a:buNone/>
              <a:defRPr sz="3800"/>
            </a:lvl6pPr>
            <a:lvl7pPr marL="11781681" indent="0">
              <a:buNone/>
              <a:defRPr sz="3800"/>
            </a:lvl7pPr>
            <a:lvl8pPr marL="13745294" indent="0">
              <a:buNone/>
              <a:defRPr sz="3800"/>
            </a:lvl8pPr>
            <a:lvl9pPr marL="15708908" indent="0">
              <a:buNone/>
              <a:defRPr sz="3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57136" y="32764096"/>
            <a:ext cx="21602700" cy="3867989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7057136" y="4182192"/>
            <a:ext cx="21602700" cy="28083510"/>
          </a:xfrm>
        </p:spPr>
        <p:txBody>
          <a:bodyPr/>
          <a:lstStyle>
            <a:lvl1pPr marL="0" indent="0">
              <a:buNone/>
              <a:defRPr sz="13800"/>
            </a:lvl1pPr>
            <a:lvl2pPr marL="1963613" indent="0">
              <a:buNone/>
              <a:defRPr sz="12000"/>
            </a:lvl2pPr>
            <a:lvl3pPr marL="3927228" indent="0">
              <a:buNone/>
              <a:defRPr sz="10300"/>
            </a:lvl3pPr>
            <a:lvl4pPr marL="5890841" indent="0">
              <a:buNone/>
              <a:defRPr sz="8500"/>
            </a:lvl4pPr>
            <a:lvl5pPr marL="7854453" indent="0">
              <a:buNone/>
              <a:defRPr sz="8500"/>
            </a:lvl5pPr>
            <a:lvl6pPr marL="9818069" indent="0">
              <a:buNone/>
              <a:defRPr sz="8500"/>
            </a:lvl6pPr>
            <a:lvl7pPr marL="11781681" indent="0">
              <a:buNone/>
              <a:defRPr sz="8500"/>
            </a:lvl7pPr>
            <a:lvl8pPr marL="13745294" indent="0">
              <a:buNone/>
              <a:defRPr sz="8500"/>
            </a:lvl8pPr>
            <a:lvl9pPr marL="15708908" indent="0">
              <a:buNone/>
              <a:defRPr sz="8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057136" y="36632086"/>
            <a:ext cx="21602700" cy="5493185"/>
          </a:xfrm>
        </p:spPr>
        <p:txBody>
          <a:bodyPr/>
          <a:lstStyle>
            <a:lvl1pPr marL="0" indent="0">
              <a:buNone/>
              <a:defRPr sz="6100"/>
            </a:lvl1pPr>
            <a:lvl2pPr marL="1963613" indent="0">
              <a:buNone/>
              <a:defRPr sz="5100"/>
            </a:lvl2pPr>
            <a:lvl3pPr marL="3927228" indent="0">
              <a:buNone/>
              <a:defRPr sz="4300"/>
            </a:lvl3pPr>
            <a:lvl4pPr marL="5890841" indent="0">
              <a:buNone/>
              <a:defRPr sz="3800"/>
            </a:lvl4pPr>
            <a:lvl5pPr marL="7854453" indent="0">
              <a:buNone/>
              <a:defRPr sz="3800"/>
            </a:lvl5pPr>
            <a:lvl6pPr marL="9818069" indent="0">
              <a:buNone/>
              <a:defRPr sz="3800"/>
            </a:lvl6pPr>
            <a:lvl7pPr marL="11781681" indent="0">
              <a:buNone/>
              <a:defRPr sz="3800"/>
            </a:lvl7pPr>
            <a:lvl8pPr marL="13745294" indent="0">
              <a:buNone/>
              <a:defRPr sz="3800"/>
            </a:lvl8pPr>
            <a:lvl9pPr marL="15708908" indent="0">
              <a:buNone/>
              <a:defRPr sz="3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800227" y="1874409"/>
            <a:ext cx="32404051" cy="7800975"/>
          </a:xfrm>
          <a:prstGeom prst="rect">
            <a:avLst/>
          </a:prstGeom>
        </p:spPr>
        <p:txBody>
          <a:bodyPr vert="horz" lIns="392722" tIns="196362" rIns="392722" bIns="196362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800227" y="10921373"/>
            <a:ext cx="32404051" cy="30889698"/>
          </a:xfrm>
          <a:prstGeom prst="rect">
            <a:avLst/>
          </a:prstGeom>
        </p:spPr>
        <p:txBody>
          <a:bodyPr vert="horz" lIns="392722" tIns="196362" rIns="392722" bIns="19636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800227" y="43382096"/>
            <a:ext cx="8401051" cy="2491979"/>
          </a:xfrm>
          <a:prstGeom prst="rect">
            <a:avLst/>
          </a:prstGeom>
        </p:spPr>
        <p:txBody>
          <a:bodyPr vert="horz" lIns="392722" tIns="196362" rIns="392722" bIns="196362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FA5F6-42E0-4C88-BB02-B453189A2673}" type="datetimeFigureOut">
              <a:rPr lang="it-IT" smtClean="0"/>
              <a:t>22/05/2024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301542" y="43382096"/>
            <a:ext cx="11401424" cy="2491979"/>
          </a:xfrm>
          <a:prstGeom prst="rect">
            <a:avLst/>
          </a:prstGeom>
        </p:spPr>
        <p:txBody>
          <a:bodyPr vert="horz" lIns="392722" tIns="196362" rIns="392722" bIns="196362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25803227" y="43382096"/>
            <a:ext cx="8401051" cy="2491979"/>
          </a:xfrm>
          <a:prstGeom prst="rect">
            <a:avLst/>
          </a:prstGeom>
        </p:spPr>
        <p:txBody>
          <a:bodyPr vert="horz" lIns="392722" tIns="196362" rIns="392722" bIns="196362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23750-F371-4209-A70B-3D60F4313E0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27228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2710" indent="-1472710" algn="l" defTabSz="3927228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0873" indent="-1227260" algn="l" defTabSz="3927228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09034" indent="-981806" algn="l" defTabSz="3927228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72647" indent="-981806" algn="l" defTabSz="3927228" rtl="0" eaLnBrk="1" latinLnBrk="0" hangingPunct="1">
        <a:spcBef>
          <a:spcPct val="20000"/>
        </a:spcBef>
        <a:buFont typeface="Arial" pitchFamily="34" charset="0"/>
        <a:buChar char="–"/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836259" indent="-981806" algn="l" defTabSz="3927228" rtl="0" eaLnBrk="1" latinLnBrk="0" hangingPunct="1">
        <a:spcBef>
          <a:spcPct val="20000"/>
        </a:spcBef>
        <a:buFont typeface="Arial" pitchFamily="34" charset="0"/>
        <a:buChar char="»"/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875" indent="-981806" algn="l" defTabSz="3927228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3487" indent="-981806" algn="l" defTabSz="3927228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727100" indent="-981806" algn="l" defTabSz="3927228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0715" indent="-981806" algn="l" defTabSz="3927228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1pPr>
      <a:lvl2pPr marL="1963613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3927228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5890841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7854453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818069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781681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745294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708908" algn="l" defTabSz="3927228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Francesca\Desktop\birthday-theme-frame-flying-colorful-balloons-multicolored-pennants-confetti-white-background-illustration_567746-24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451977"/>
            <a:ext cx="36004501" cy="45353874"/>
          </a:xfrm>
          <a:prstGeom prst="rect">
            <a:avLst/>
          </a:prstGeom>
          <a:noFill/>
        </p:spPr>
      </p:pic>
      <p:sp>
        <p:nvSpPr>
          <p:cNvPr id="15" name="CasellaDiTesto 14"/>
          <p:cNvSpPr txBox="1"/>
          <p:nvPr/>
        </p:nvSpPr>
        <p:spPr>
          <a:xfrm>
            <a:off x="8572435" y="0"/>
            <a:ext cx="20558269" cy="3248941"/>
          </a:xfrm>
          <a:prstGeom prst="rect">
            <a:avLst/>
          </a:prstGeom>
          <a:noFill/>
        </p:spPr>
        <p:txBody>
          <a:bodyPr wrap="square" lIns="123801" tIns="61900" rIns="123801" bIns="61900" rtlCol="0">
            <a:spAutoFit/>
          </a:bodyPr>
          <a:lstStyle/>
          <a:p>
            <a:pPr algn="ctr"/>
            <a:r>
              <a:rPr lang="it-IT" sz="203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Scuola Primaria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8500996" y="10570063"/>
            <a:ext cx="19923264" cy="2125557"/>
          </a:xfrm>
          <a:prstGeom prst="rect">
            <a:avLst/>
          </a:prstGeom>
          <a:noFill/>
        </p:spPr>
        <p:txBody>
          <a:bodyPr wrap="square" lIns="123801" tIns="61900" rIns="123801" bIns="61900" rtlCol="0">
            <a:spAutoFit/>
          </a:bodyPr>
          <a:lstStyle/>
          <a:p>
            <a:pPr algn="ctr"/>
            <a:r>
              <a:rPr lang="it-IT" sz="13000" b="1" dirty="0">
                <a:solidFill>
                  <a:srgbClr val="0070C0"/>
                </a:solidFill>
              </a:rPr>
              <a:t>Manifestazioni di fine anno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572171" y="12765158"/>
            <a:ext cx="22304531" cy="1956280"/>
          </a:xfrm>
          <a:prstGeom prst="rect">
            <a:avLst/>
          </a:prstGeom>
          <a:noFill/>
        </p:spPr>
        <p:txBody>
          <a:bodyPr wrap="square" lIns="123801" tIns="61900" rIns="123801" bIns="61900" rtlCol="0">
            <a:spAutoFit/>
          </a:bodyPr>
          <a:lstStyle/>
          <a:p>
            <a:pPr algn="ctr"/>
            <a:r>
              <a:rPr lang="it-IT" sz="11900" b="1" u="sng" dirty="0">
                <a:solidFill>
                  <a:srgbClr val="00B050"/>
                </a:solidFill>
              </a:rPr>
              <a:t>Campo Sportivo di Poggio a </a:t>
            </a:r>
            <a:r>
              <a:rPr lang="it-IT" sz="11900" b="1" u="sng" dirty="0" err="1">
                <a:solidFill>
                  <a:srgbClr val="00B050"/>
                </a:solidFill>
              </a:rPr>
              <a:t>Caiano</a:t>
            </a:r>
            <a:endParaRPr lang="it-IT" sz="11900" b="1" u="sng" dirty="0">
              <a:solidFill>
                <a:srgbClr val="00B05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715047" y="15129106"/>
            <a:ext cx="23098287" cy="2556444"/>
          </a:xfrm>
          <a:prstGeom prst="rect">
            <a:avLst/>
          </a:prstGeom>
          <a:noFill/>
        </p:spPr>
        <p:txBody>
          <a:bodyPr wrap="square" lIns="123801" tIns="61900" rIns="123801" bIns="61900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Giovedì 30 Maggio</a:t>
            </a:r>
          </a:p>
          <a:p>
            <a:pPr algn="ctr"/>
            <a:r>
              <a:rPr lang="it-IT" b="1" dirty="0" smtClean="0"/>
              <a:t>Classi Quarte “Il </a:t>
            </a:r>
            <a:r>
              <a:rPr lang="it-IT" b="1" dirty="0" smtClean="0"/>
              <a:t>Magnifico” - Ore  </a:t>
            </a:r>
            <a:r>
              <a:rPr lang="it-IT" b="1" dirty="0" smtClean="0"/>
              <a:t>9.00  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7929492" y="17915188"/>
            <a:ext cx="2093133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900" b="1" u="sng" dirty="0" smtClean="0">
                <a:solidFill>
                  <a:srgbClr val="00B050"/>
                </a:solidFill>
              </a:rPr>
              <a:t>Teatro Ambra di Poggio a </a:t>
            </a:r>
            <a:r>
              <a:rPr lang="it-IT" sz="11900" b="1" u="sng" dirty="0" err="1" smtClean="0">
                <a:solidFill>
                  <a:srgbClr val="00B050"/>
                </a:solidFill>
              </a:rPr>
              <a:t>Caiano</a:t>
            </a:r>
            <a:endParaRPr lang="it-IT" sz="11900" b="1" u="sng" dirty="0">
              <a:solidFill>
                <a:srgbClr val="00B05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214848" y="19688150"/>
            <a:ext cx="25289052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Lunedì 3 Giugno</a:t>
            </a:r>
          </a:p>
          <a:p>
            <a:pPr algn="ctr"/>
            <a:r>
              <a:rPr lang="it-IT" b="1" dirty="0" smtClean="0"/>
              <a:t>Classi Seconde “Il Magnifico”</a:t>
            </a:r>
          </a:p>
          <a:p>
            <a:pPr algn="ctr"/>
            <a:r>
              <a:rPr lang="it-IT" b="1" dirty="0" smtClean="0"/>
              <a:t>IIA - </a:t>
            </a:r>
            <a:r>
              <a:rPr lang="it-IT" b="1" dirty="0" smtClean="0"/>
              <a:t>Ore </a:t>
            </a:r>
            <a:r>
              <a:rPr lang="it-IT" b="1" dirty="0" smtClean="0"/>
              <a:t>17.00  </a:t>
            </a:r>
            <a:r>
              <a:rPr lang="it-IT" b="1" dirty="0" smtClean="0"/>
              <a:t> IIB </a:t>
            </a:r>
            <a:r>
              <a:rPr lang="it-IT" b="1" dirty="0" smtClean="0"/>
              <a:t>- Ore 17.30 </a:t>
            </a:r>
            <a:r>
              <a:rPr lang="it-IT" b="1" dirty="0" smtClean="0"/>
              <a:t>  IIC- Ore </a:t>
            </a:r>
            <a:r>
              <a:rPr lang="it-IT" b="1" dirty="0" smtClean="0"/>
              <a:t>18.00 </a:t>
            </a:r>
            <a:endParaRPr lang="it-IT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7429426" y="24162766"/>
            <a:ext cx="2135996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Martedì 4 Giugno</a:t>
            </a:r>
          </a:p>
          <a:p>
            <a:pPr algn="ctr"/>
            <a:r>
              <a:rPr lang="it-IT" b="1" dirty="0" smtClean="0"/>
              <a:t>Classi “De </a:t>
            </a:r>
            <a:r>
              <a:rPr lang="it-IT" b="1" dirty="0" err="1" smtClean="0"/>
              <a:t>Amicis</a:t>
            </a:r>
            <a:r>
              <a:rPr lang="it-IT" b="1" dirty="0" smtClean="0"/>
              <a:t>” Ore 17.00  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7786616" y="25682447"/>
            <a:ext cx="2150283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Mercoledì 5 Giugno</a:t>
            </a:r>
          </a:p>
          <a:p>
            <a:pPr algn="ctr"/>
            <a:r>
              <a:rPr lang="it-IT" b="1" dirty="0" smtClean="0"/>
              <a:t>Classi Quinte “Il Magnifico” Ore 17.00 </a:t>
            </a:r>
            <a:endParaRPr lang="it-IT" b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7286550" y="30118097"/>
            <a:ext cx="2271728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900" b="1" u="sng" dirty="0" smtClean="0">
                <a:solidFill>
                  <a:srgbClr val="00B050"/>
                </a:solidFill>
              </a:rPr>
              <a:t>Cortile della Scuola “Il Magnifico”</a:t>
            </a:r>
            <a:endParaRPr lang="it-IT" sz="11900" b="1" u="sng" dirty="0">
              <a:solidFill>
                <a:srgbClr val="00B05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9644004" y="30832477"/>
            <a:ext cx="16930806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Giovedì 6 Giugno</a:t>
            </a:r>
          </a:p>
          <a:p>
            <a:pPr algn="ctr"/>
            <a:r>
              <a:rPr lang="it-IT" b="1" dirty="0" smtClean="0"/>
              <a:t>Classi  Terze “Il Magnifico” Ore 17.00 </a:t>
            </a:r>
            <a:endParaRPr lang="it-IT" b="1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9929756" y="34904443"/>
            <a:ext cx="170022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Venerdì 7 Giugno</a:t>
            </a:r>
          </a:p>
          <a:p>
            <a:pPr algn="ctr"/>
            <a:r>
              <a:rPr lang="it-IT" b="1" dirty="0" smtClean="0"/>
              <a:t>Classi Prime “Il Magnifico” Ore 17.00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100</Words>
  <Application>Microsoft Office PowerPoint</Application>
  <PresentationFormat>Personalizzato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Francesca</dc:creator>
  <cp:lastModifiedBy>Francesca</cp:lastModifiedBy>
  <cp:revision>6</cp:revision>
  <dcterms:created xsi:type="dcterms:W3CDTF">2024-05-22T21:53:38Z</dcterms:created>
  <dcterms:modified xsi:type="dcterms:W3CDTF">2024-05-22T22:47:46Z</dcterms:modified>
</cp:coreProperties>
</file>